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>
        <p:scale>
          <a:sx n="125" d="100"/>
          <a:sy n="125" d="100"/>
        </p:scale>
        <p:origin x="1584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7588-C445-A722-4BAF-0DFFB5769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F02D9A-A7A9-2562-21BF-9D128471C6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FE2EB-8A0A-EC44-D7A1-1E1ABCAAA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E0829-BE75-EF80-0256-6547ADE3B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44DCF-C1F0-ABBF-211E-32ECFCE3F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45186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1882A-A624-E947-605F-6F876C91E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EA9F38-FDB8-E43A-086F-93BD39FB7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50AE1-9889-8DD0-AB61-5FCBD5535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E756A-0BFF-F3C3-6CB6-3EF07942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897E8-6B2A-8A6F-1695-5DF9F9834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71172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4D2DBE-D1F4-1F9F-5AB9-7A8194FC60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C4E2F-3093-89E7-6BEA-6B41379A67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0843D-1D23-CBB6-1740-DDF57C139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02108-3E29-5F48-DB37-DBA19829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BA11A-ECA5-1794-AD4B-177146E19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91952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8BA20-53E9-B1BC-4620-B97EA293F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F39B3-BCCA-6324-AD84-96AD93E86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5CD9D-718F-D47C-B187-8ECAB0DCB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5650B-B15A-967A-AB4E-7207FE070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909CC-6353-EE22-C04D-24D1C3248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860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B065D-4495-858F-3290-9047CC284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9981E-D6F6-BF24-E9B7-7866C22CE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F4F39-4AB5-093C-E109-02DD68612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097EB-ADD3-DF60-89F4-062AE5D2C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DEA02-F08E-B183-1722-1975D474A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6362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26A9F-0F1E-F789-EFC1-9674D654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6333F-799A-7C57-B43B-345DC06461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9F308-73D1-5E5C-3954-03B04B460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28508-9BAA-7B74-8EF0-20FB5FDB7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6A6ED5-6F14-D654-9A95-5A639003C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CB87FF-5488-3559-CCAA-D2728FDE9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72714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69EC3-493C-161E-361A-9B533EB20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EF2F2-8A7F-E4B4-84EE-A224DF65F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6DB38-35BD-D29C-06A4-49543C6BF4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98CB4A-F391-D1D1-B765-A318A58111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4F9FDB-6DF9-172A-99C4-D427E31659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8DF397-CE0B-9C4F-EF3D-C9B7C86C0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360BFF-8FC5-B31D-8CB3-63DFCF3D8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57CF51-3525-DBEE-847F-872E89FC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70614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4F8A5-A75E-384A-DDA4-CDDCCD03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1D65F6-421C-9514-A09E-3F673E728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D80FD5-6A16-2828-4D3E-CCC5FEFC9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4040E8-BD69-F73A-114A-D758A26C8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7120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7302-365F-4FB7-B664-21C1FA8DE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F6B412-D8B4-8C3A-426B-8DAE49E0F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838262-67E5-C57F-7723-2CCCF389B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65607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5821-0E36-64BD-2A23-1A91DC65D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52619-637C-7E82-C03A-9DF32E4C2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9AFBFF-6C60-5082-9710-140ECC932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9326CD-4138-6B75-35CF-D6B83128C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AEDE7-35EC-085B-1944-EC1900593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4CF235-7D3F-93F6-346E-C52931234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43345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49A99-976E-A620-3FFC-07592B651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6B2A9C-5EDB-E2BD-ADBF-C69C0B86D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81B45E-AD08-75D3-F29F-95E7BB2D2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920E8-E64A-6112-ABFA-B5CA61BE8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D25E0-654D-441E-C174-805AAEFEC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EBD0B-4757-1F07-E7D2-0E1D73D47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25509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C843F8-8376-7DBF-6B27-BA0044978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0C3BD6-40AD-FED1-BF36-4423BE79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4511C-C8F6-47AD-96A6-68EF92057A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CAA271-80CD-4C18-B2AC-1A2C366AF65F}" type="datetimeFigureOut">
              <a:rPr lang="da-DK" smtClean="0"/>
              <a:t>12-06-2025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2149E-AC21-5A7F-E930-B0ED4193E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50249-BED8-C5E5-3856-98606585F0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8E7935-3FB4-41A4-A91A-0F552019007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19368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6512768-127D-B0A4-4279-288740CBF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62A6C6-D76E-52D2-389B-C5B2183A8BD9}"/>
              </a:ext>
            </a:extLst>
          </p:cNvPr>
          <p:cNvSpPr txBox="1"/>
          <p:nvPr/>
        </p:nvSpPr>
        <p:spPr>
          <a:xfrm>
            <a:off x="597956" y="800100"/>
            <a:ext cx="109960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5400" dirty="0">
                <a:solidFill>
                  <a:schemeClr val="bg1"/>
                </a:solidFill>
                <a:latin typeface="Myriad Pro" panose="020B0503030403020204" pitchFamily="34" charset="0"/>
              </a:rPr>
              <a:t>Customer Engagement Tool - Danfoss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5D7679-BD1E-9D0B-3364-59635412C0B5}"/>
              </a:ext>
            </a:extLst>
          </p:cNvPr>
          <p:cNvSpPr txBox="1"/>
          <p:nvPr/>
        </p:nvSpPr>
        <p:spPr>
          <a:xfrm>
            <a:off x="3345919" y="2139950"/>
            <a:ext cx="55001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>
                <a:solidFill>
                  <a:schemeClr val="bg1"/>
                </a:solidFill>
                <a:latin typeface="Myriad Pro" panose="020B0503030403020204" pitchFamily="34" charset="0"/>
              </a:rPr>
              <a:t>Camilla Dall Malling - Hovedopgave</a:t>
            </a:r>
          </a:p>
        </p:txBody>
      </p:sp>
    </p:spTree>
    <p:extLst>
      <p:ext uri="{BB962C8B-B14F-4D97-AF65-F5344CB8AC3E}">
        <p14:creationId xmlns:p14="http://schemas.microsoft.com/office/powerpoint/2010/main" val="2467734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0EBC9-97FE-5C4F-7C71-58345741D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manglede?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AF8187-17D0-64A9-89AA-E2C2949E0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584" y="1417066"/>
            <a:ext cx="8332144" cy="522257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666669-7323-35AC-4F2A-C962A12E008D}"/>
              </a:ext>
            </a:extLst>
          </p:cNvPr>
          <p:cNvSpPr/>
          <p:nvPr/>
        </p:nvSpPr>
        <p:spPr>
          <a:xfrm>
            <a:off x="3790006" y="6299200"/>
            <a:ext cx="342900" cy="285750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28430-8089-691F-06E7-858186A536AC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2085976" y="3530600"/>
            <a:ext cx="1704030" cy="29114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236CDD-DE81-F7DC-1379-1294CAF02636}"/>
              </a:ext>
            </a:extLst>
          </p:cNvPr>
          <p:cNvSpPr txBox="1"/>
          <p:nvPr/>
        </p:nvSpPr>
        <p:spPr>
          <a:xfrm>
            <a:off x="571501" y="2012950"/>
            <a:ext cx="302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Hvad gør den her, hvorfor er den der?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0832EC-E77B-7E0E-92D9-299B98B1D9DB}"/>
              </a:ext>
            </a:extLst>
          </p:cNvPr>
          <p:cNvSpPr txBox="1"/>
          <p:nvPr/>
        </p:nvSpPr>
        <p:spPr>
          <a:xfrm>
            <a:off x="571501" y="2659281"/>
            <a:ext cx="2081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Er der mulig værdi?</a:t>
            </a:r>
          </a:p>
        </p:txBody>
      </p:sp>
    </p:spTree>
    <p:extLst>
      <p:ext uri="{BB962C8B-B14F-4D97-AF65-F5344CB8AC3E}">
        <p14:creationId xmlns:p14="http://schemas.microsoft.com/office/powerpoint/2010/main" val="374343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AEF74-0D8F-24D3-66D5-016DF309A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Gentænk funktion – genbrug Danfoss produkt?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971E99-1CF5-254E-22EA-FB97F3E1A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665904"/>
            <a:ext cx="9060130" cy="519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26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ED3BB-1C1A-1681-7E31-22518077A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Ikon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2F6CC1-FD1B-99E7-1B8C-AE71477C4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213" y="1857375"/>
            <a:ext cx="7332108" cy="43576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F6D1F3-7486-CF3D-33AF-CD9B0ECF2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725" y="2209800"/>
            <a:ext cx="1409700" cy="1219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6D215A-4C83-14A9-ECE3-00604135E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9325" y="4826000"/>
            <a:ext cx="1714500" cy="16668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5264B3-8CF3-9C24-5F86-350ECDCA4F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3825" y="4935950"/>
            <a:ext cx="1462087" cy="15569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87A082A-312B-F5CB-6167-EB9EE7209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3999" y="5023849"/>
            <a:ext cx="1590601" cy="146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69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0BF0A-1AB1-E2D1-1196-7ECCF7A47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Inspiration og udforskning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22044A-4F98-68FC-3913-6E02D1394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343977"/>
            <a:ext cx="4137660" cy="53383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9C8EB5-7D98-135B-5D82-DEB6A691F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116" y="1213485"/>
            <a:ext cx="7522571" cy="43005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99414F-CF7B-103C-9CBE-A549422B8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7600" y="3256660"/>
            <a:ext cx="3992880" cy="34257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E63C313-3968-429D-BA1B-9E0504D69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1" y="175630"/>
            <a:ext cx="4179200" cy="6651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EAA384C-4A25-4C41-0582-AAF59CE81C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401" y="61820"/>
            <a:ext cx="4179200" cy="673435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06D7129-ECBC-71C3-39C4-DB8DBF08BC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1401" y="0"/>
            <a:ext cx="4303783" cy="6858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99BFD76-75C9-3610-4A7D-994D9A9252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91401" y="-1"/>
            <a:ext cx="4289042" cy="6858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78246AC-34C6-2A83-C926-CD3372CB10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31052" y="0"/>
            <a:ext cx="88641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141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7AAE8-4EB5-14C8-86EB-81A279B68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Færdige </a:t>
            </a:r>
            <a:r>
              <a:rPr lang="da-DK" dirty="0" err="1"/>
              <a:t>chatbox</a:t>
            </a:r>
            <a:endParaRPr lang="da-D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EE1ACC-2F23-E498-AC9D-0C0C658D1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230" y="365125"/>
            <a:ext cx="4022125" cy="637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929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D40D4-7630-1742-21D6-3350F1B8A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7325" y="2766218"/>
            <a:ext cx="1657350" cy="1325563"/>
          </a:xfrm>
        </p:spPr>
        <p:txBody>
          <a:bodyPr/>
          <a:lstStyle/>
          <a:p>
            <a:r>
              <a:rPr lang="da-DK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71452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ity&#10;&#10;AI-generated content may be incorrect.">
            <a:extLst>
              <a:ext uri="{FF2B5EF4-FFF2-40B4-BE49-F238E27FC236}">
                <a16:creationId xmlns:a16="http://schemas.microsoft.com/office/drawing/2014/main" id="{C2E4FA54-AC0C-F17F-1A05-1531456DA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75" y="0"/>
            <a:ext cx="10959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42</Words>
  <Application>Microsoft Office PowerPoint</Application>
  <PresentationFormat>Widescreen</PresentationFormat>
  <Paragraphs>10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Myriad Pro</vt:lpstr>
      <vt:lpstr>Office Theme</vt:lpstr>
      <vt:lpstr>PowerPoint Presentation</vt:lpstr>
      <vt:lpstr>Hvad manglede?</vt:lpstr>
      <vt:lpstr>Gentænk funktion – genbrug Danfoss produkt?</vt:lpstr>
      <vt:lpstr>Ikon</vt:lpstr>
      <vt:lpstr>Inspiration og udforskning</vt:lpstr>
      <vt:lpstr>Færdige chatbox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Camilla Dall Malling</dc:creator>
  <cp:lastModifiedBy>Camilla Malling</cp:lastModifiedBy>
  <cp:revision>1</cp:revision>
  <dcterms:created xsi:type="dcterms:W3CDTF">2025-06-12T15:48:39Z</dcterms:created>
  <dcterms:modified xsi:type="dcterms:W3CDTF">2025-06-12T19:27:05Z</dcterms:modified>
</cp:coreProperties>
</file>

<file path=docProps/thumbnail.jpeg>
</file>